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DM Sans" charset="1" panose="00000000000000000000"/>
      <p:regular r:id="rId7"/>
    </p:embeddedFont>
    <p:embeddedFont>
      <p:font typeface="DM Sans Bold" charset="1" panose="00000000000000000000"/>
      <p:regular r:id="rId8"/>
    </p:embeddedFont>
    <p:embeddedFont>
      <p:font typeface="TAN Parfait" charset="1" panose="00000000000000000000"/>
      <p:regular r:id="rId9"/>
    </p:embeddedFont>
    <p:embeddedFont>
      <p:font typeface="DM Sans Italics" charset="1" panose="00000000000000000000"/>
      <p:regular r:id="rId10"/>
    </p:embeddedFont>
    <p:embeddedFont>
      <p:font typeface="Moontime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2432735"/>
            <a:chOff x="0" y="0"/>
            <a:chExt cx="2010649" cy="647007"/>
          </a:xfrm>
        </p:grpSpPr>
        <p:sp>
          <p:nvSpPr>
            <p:cNvPr name="Freeform 3" id="3"/>
            <p:cNvSpPr/>
            <p:nvPr/>
          </p:nvSpPr>
          <p:spPr>
            <a:xfrm flipH="false" flipV="false" rot="-66000">
              <a:off x="-6025" y="-19240"/>
              <a:ext cx="2022700" cy="685488"/>
            </a:xfrm>
            <a:custGeom>
              <a:avLst/>
              <a:gdLst/>
              <a:ahLst/>
              <a:cxnLst/>
              <a:rect r="r" b="b" t="t" l="l"/>
              <a:pathLst>
                <a:path h="685488" w="2022700">
                  <a:moveTo>
                    <a:pt x="12421" y="0"/>
                  </a:moveTo>
                  <a:lnTo>
                    <a:pt x="2022700" y="38599"/>
                  </a:lnTo>
                  <a:lnTo>
                    <a:pt x="2010279" y="685487"/>
                  </a:lnTo>
                  <a:lnTo>
                    <a:pt x="0" y="646888"/>
                  </a:lnTo>
                  <a:close/>
                </a:path>
              </a:pathLst>
            </a:custGeom>
            <a:blipFill>
              <a:blip r:embed="rId2"/>
              <a:stretch>
                <a:fillRect l="0" t="-124019" r="-12270" b="-2414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963902" y="6452304"/>
            <a:ext cx="4517860" cy="1604828"/>
            <a:chOff x="0" y="0"/>
            <a:chExt cx="6023813" cy="21397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98944" cy="2123597"/>
            </a:xfrm>
            <a:custGeom>
              <a:avLst/>
              <a:gdLst/>
              <a:ahLst/>
              <a:cxnLst/>
              <a:rect r="r" b="b" t="t" l="l"/>
              <a:pathLst>
                <a:path h="2123597" w="1898944">
                  <a:moveTo>
                    <a:pt x="0" y="0"/>
                  </a:moveTo>
                  <a:lnTo>
                    <a:pt x="1898944" y="0"/>
                  </a:lnTo>
                  <a:lnTo>
                    <a:pt x="1898944" y="2123597"/>
                  </a:lnTo>
                  <a:lnTo>
                    <a:pt x="0" y="2123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714" r="0" b="-9714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991159" y="16173"/>
              <a:ext cx="2032654" cy="2107697"/>
            </a:xfrm>
            <a:custGeom>
              <a:avLst/>
              <a:gdLst/>
              <a:ahLst/>
              <a:cxnLst/>
              <a:rect r="r" b="b" t="t" l="l"/>
              <a:pathLst>
                <a:path h="2107697" w="2032654">
                  <a:moveTo>
                    <a:pt x="0" y="0"/>
                  </a:moveTo>
                  <a:lnTo>
                    <a:pt x="2032654" y="0"/>
                  </a:lnTo>
                  <a:lnTo>
                    <a:pt x="2032654" y="2107696"/>
                  </a:lnTo>
                  <a:lnTo>
                    <a:pt x="0" y="21076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9127" t="0" r="-1912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973545" y="16173"/>
              <a:ext cx="1943013" cy="2123597"/>
            </a:xfrm>
            <a:custGeom>
              <a:avLst/>
              <a:gdLst/>
              <a:ahLst/>
              <a:cxnLst/>
              <a:rect r="r" b="b" t="t" l="l"/>
              <a:pathLst>
                <a:path h="2123597" w="1943013">
                  <a:moveTo>
                    <a:pt x="0" y="0"/>
                  </a:moveTo>
                  <a:lnTo>
                    <a:pt x="1943013" y="0"/>
                  </a:lnTo>
                  <a:lnTo>
                    <a:pt x="1943013" y="2123597"/>
                  </a:lnTo>
                  <a:lnTo>
                    <a:pt x="0" y="2123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4661" r="0" b="-1466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30608" y="3934597"/>
            <a:ext cx="2783186" cy="3903817"/>
            <a:chOff x="0" y="0"/>
            <a:chExt cx="562778" cy="78937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2778" cy="789377"/>
            </a:xfrm>
            <a:custGeom>
              <a:avLst/>
              <a:gdLst/>
              <a:ahLst/>
              <a:cxnLst/>
              <a:rect r="r" b="b" t="t" l="l"/>
              <a:pathLst>
                <a:path h="789377" w="562778">
                  <a:moveTo>
                    <a:pt x="0" y="0"/>
                  </a:moveTo>
                  <a:lnTo>
                    <a:pt x="562778" y="0"/>
                  </a:lnTo>
                  <a:lnTo>
                    <a:pt x="562778" y="789377"/>
                  </a:lnTo>
                  <a:lnTo>
                    <a:pt x="0" y="789377"/>
                  </a:lnTo>
                  <a:close/>
                </a:path>
              </a:pathLst>
            </a:custGeom>
            <a:blipFill>
              <a:blip r:embed="rId6"/>
              <a:stretch>
                <a:fillRect l="-2599" t="0" r="-2599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0608" y="2545898"/>
            <a:ext cx="7484046" cy="1207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416"/>
              </a:lnSpc>
              <a:spcBef>
                <a:spcPct val="0"/>
              </a:spcBef>
            </a:pPr>
            <a:r>
              <a:rPr lang="en-US" sz="101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Feeling good feels great today! After no less than a full four-days spent sick in bed, we woke up this morning ready to make it a productive one. I spent most of my day between deep plague cleaning (iykyk) obsessing over our website’s details, and getting my office set up with a couple of new assistive devices. I’m pretty excited to start using a new screen reader and an app that casts my calendar and reminders to a big screen. Meanwhile, the boswain assigned tasks that I hadn’t thought of…yet. In the end, my deckhand skills were commended and he even picked up my favorite snacks; all because I made a point to reply with either, “heard’” or “yes sir, Mr Boswain.” What started out silly has become absurd.  I honestly can’t think of a better way to walk the earth than with him nearby to navigate. Loudly, exuberantly, and with full-bodied gestures.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608" y="2181145"/>
            <a:ext cx="1819024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6BB76"/>
                </a:solidFill>
                <a:latin typeface="DM Sans Bold"/>
                <a:ea typeface="DM Sans Bold"/>
                <a:cs typeface="DM Sans Bold"/>
                <a:sym typeface="DM Sans Bold"/>
              </a:rPr>
              <a:t>Turner Adventures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709462" y="2158350"/>
            <a:ext cx="1805192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E6BB76"/>
                </a:solidFill>
                <a:latin typeface="DM Sans Bold"/>
                <a:ea typeface="DM Sans Bold"/>
                <a:cs typeface="DM Sans Bold"/>
                <a:sym typeface="DM Sans Bold"/>
              </a:rPr>
              <a:t>Chapter 26 Part 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0" y="2056991"/>
            <a:ext cx="7902473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spc="87">
                <a:solidFill>
                  <a:srgbClr val="E6BB76"/>
                </a:solidFill>
                <a:latin typeface="TAN Parfait"/>
                <a:ea typeface="TAN Parfait"/>
                <a:cs typeface="TAN Parfait"/>
                <a:sym typeface="TAN Parfait"/>
              </a:rPr>
              <a:t>ANOTHER ONE DOWN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384" y="8159863"/>
            <a:ext cx="2442427" cy="1950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6"/>
              </a:lnSpc>
            </a:pPr>
            <a:r>
              <a:rPr lang="en-US" sz="1563">
                <a:solidFill>
                  <a:srgbClr val="000000"/>
                </a:solidFill>
                <a:latin typeface="TAN Parfait"/>
                <a:ea typeface="TAN Parfait"/>
                <a:cs typeface="TAN Parfait"/>
                <a:sym typeface="TAN Parfait"/>
              </a:rPr>
              <a:t>CAUGHT THE SUNSET AND THE SINGING PAINTER IN THE WILD TONIGHT -5/23/26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5918767" y="8480738"/>
            <a:ext cx="1562994" cy="1834398"/>
            <a:chOff x="0" y="0"/>
            <a:chExt cx="2083992" cy="24458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80425" cy="2273143"/>
            </a:xfrm>
            <a:custGeom>
              <a:avLst/>
              <a:gdLst/>
              <a:ahLst/>
              <a:cxnLst/>
              <a:rect r="r" b="b" t="t" l="l"/>
              <a:pathLst>
                <a:path h="2273143" w="2080425">
                  <a:moveTo>
                    <a:pt x="0" y="0"/>
                  </a:moveTo>
                  <a:lnTo>
                    <a:pt x="2080425" y="0"/>
                  </a:lnTo>
                  <a:lnTo>
                    <a:pt x="2080425" y="2273143"/>
                  </a:lnTo>
                  <a:lnTo>
                    <a:pt x="0" y="2273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59935" r="0" b="-3814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19393" y="2254093"/>
              <a:ext cx="2064600" cy="191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1259"/>
                </a:lnSpc>
                <a:spcBef>
                  <a:spcPct val="0"/>
                </a:spcBef>
              </a:pPr>
              <a:r>
                <a:rPr lang="en-US" sz="899">
                  <a:solidFill>
                    <a:srgbClr val="0F1013"/>
                  </a:solidFill>
                  <a:latin typeface="DM Sans"/>
                  <a:ea typeface="DM Sans"/>
                  <a:cs typeface="DM Sans"/>
                  <a:sym typeface="DM Sans"/>
                </a:rPr>
                <a:t>www.TurnerAdVentures.com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525422" y="8197164"/>
            <a:ext cx="3274952" cy="2117971"/>
            <a:chOff x="0" y="0"/>
            <a:chExt cx="4366603" cy="2823962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347024"/>
              <a:ext cx="4366603" cy="24769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1165"/>
                </a:lnSpc>
              </a:pPr>
              <a:r>
                <a:rPr lang="en-US" sz="832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 know you didn’t want me to add this photo of us looking a mess, but here’s why I love it. </a:t>
              </a:r>
              <a:r>
                <a:rPr lang="en-US" sz="832" i="true">
                  <a:solidFill>
                    <a:srgbClr val="000000"/>
                  </a:solidFill>
                  <a:latin typeface="DM Sans Italics"/>
                  <a:ea typeface="DM Sans Italics"/>
                  <a:cs typeface="DM Sans Italics"/>
                  <a:sym typeface="DM Sans Italics"/>
                </a:rPr>
                <a:t>Almost</a:t>
              </a:r>
              <a:r>
                <a:rPr lang="en-US" sz="832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every day you do and say special little things for me, and </a:t>
              </a:r>
              <a:r>
                <a:rPr lang="en-US" sz="832" i="true">
                  <a:solidFill>
                    <a:srgbClr val="000000"/>
                  </a:solidFill>
                  <a:latin typeface="DM Sans Italics"/>
                  <a:ea typeface="DM Sans Italics"/>
                  <a:cs typeface="DM Sans Italics"/>
                  <a:sym typeface="DM Sans Italics"/>
                </a:rPr>
                <a:t>almost</a:t>
              </a:r>
              <a:r>
                <a:rPr lang="en-US" sz="832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every day I’m still surprised by the peace we keep. Somehow we find the joy in every day - even on the really rough ones. Tonight, I’m surprised at how fortunate I am - I actually get to live and hang out with my best friend every day! </a:t>
              </a:r>
            </a:p>
            <a:p>
              <a:pPr algn="just">
                <a:lnSpc>
                  <a:spcPts val="1165"/>
                </a:lnSpc>
              </a:pPr>
            </a:p>
            <a:p>
              <a:pPr algn="just">
                <a:lnSpc>
                  <a:spcPts val="1165"/>
                </a:lnSpc>
                <a:spcBef>
                  <a:spcPct val="0"/>
                </a:spcBef>
              </a:pPr>
              <a:r>
                <a:rPr lang="en-US" sz="832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 know the picture isn’t your favorite, but it reminds me of when we first met. Literally, I was standing and you were there (and wouldn’t accept my mutism). I still can’t believe we got to spend evenings on a luxury riverboat, watching the sun set somewhere on the MS River…who would have thought we’d end up right here, living and working on another adventure?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55162" y="-19050"/>
              <a:ext cx="4110777" cy="226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56"/>
                </a:lnSpc>
                <a:spcBef>
                  <a:spcPct val="0"/>
                </a:spcBef>
              </a:pPr>
              <a:r>
                <a:rPr lang="en-US" sz="104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As for Mr. Turner’s objection on photo choices…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2963902" y="4644696"/>
            <a:ext cx="4517860" cy="1607584"/>
            <a:chOff x="0" y="0"/>
            <a:chExt cx="6023813" cy="2143445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3222134" y="-19050"/>
              <a:ext cx="2801679" cy="21624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1467"/>
                </a:lnSpc>
                <a:spcBef>
                  <a:spcPct val="0"/>
                </a:spcBef>
              </a:pPr>
              <a:r>
                <a:rPr lang="en-US" sz="1048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I’m so glad we didn’t miss out on that random 20 minute side-track! It was a much-needed reset, and we even stopped to smell our own roses when we got home. Later, I saw the pictures and so many sweet memories  came flooding back.  Now I’ll need to write the prequel series.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-19050"/>
              <a:ext cx="3113059" cy="18828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1472"/>
                </a:lnSpc>
                <a:spcBef>
                  <a:spcPct val="0"/>
                </a:spcBef>
              </a:pPr>
              <a:r>
                <a:rPr lang="en-US" sz="105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His day was spent finishing up a painting job and then helping me with projects, so I know it was a tough shake-back day - so much more than mine. We needed to run a couple of errands and it was such a beautiful evening we knew we had to stop for a few to appreciate it.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2951100" y="3889681"/>
            <a:ext cx="4608900" cy="53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100">
                <a:solidFill>
                  <a:srgbClr val="000000"/>
                </a:solidFill>
                <a:latin typeface="TAN Parfait"/>
                <a:ea typeface="TAN Parfait"/>
                <a:cs typeface="TAN Parfait"/>
                <a:sym typeface="TAN Parfait"/>
              </a:rPr>
              <a:t>A RANDOM ADVENTURE THAT WE ALMOST MISSED - TURNED INTO ONE OF THE BEST!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6249005" y="9397937"/>
            <a:ext cx="1265649" cy="833188"/>
            <a:chOff x="0" y="0"/>
            <a:chExt cx="1687531" cy="1110917"/>
          </a:xfrm>
        </p:grpSpPr>
        <p:sp>
          <p:nvSpPr>
            <p:cNvPr name="Freeform 26" id="26"/>
            <p:cNvSpPr/>
            <p:nvPr/>
          </p:nvSpPr>
          <p:spPr>
            <a:xfrm flipH="false" flipV="false" rot="-1076213">
              <a:off x="86154" y="417992"/>
              <a:ext cx="477402" cy="634840"/>
            </a:xfrm>
            <a:custGeom>
              <a:avLst/>
              <a:gdLst/>
              <a:ahLst/>
              <a:cxnLst/>
              <a:rect r="r" b="b" t="t" l="l"/>
              <a:pathLst>
                <a:path h="634840" w="477402">
                  <a:moveTo>
                    <a:pt x="0" y="0"/>
                  </a:moveTo>
                  <a:lnTo>
                    <a:pt x="477402" y="0"/>
                  </a:lnTo>
                  <a:lnTo>
                    <a:pt x="477402" y="634840"/>
                  </a:lnTo>
                  <a:lnTo>
                    <a:pt x="0" y="634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25987" t="0" r="-25987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 rot="-1265703">
              <a:off x="245906" y="335880"/>
              <a:ext cx="1407419" cy="4521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7"/>
                </a:lnSpc>
                <a:spcBef>
                  <a:spcPct val="0"/>
                </a:spcBef>
              </a:pPr>
              <a:r>
                <a:rPr lang="en-US" sz="2784" spc="-61">
                  <a:solidFill>
                    <a:srgbClr val="E6BB76"/>
                  </a:solidFill>
                  <a:latin typeface="Moontime"/>
                  <a:ea typeface="Moontime"/>
                  <a:cs typeface="Moontime"/>
                  <a:sym typeface="Moontime"/>
                </a:rPr>
                <a:t>Lisa Marie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DAHKktLsyo8</dc:identifier>
  <dcterms:modified xsi:type="dcterms:W3CDTF">2011-08-01T06:04:30Z</dcterms:modified>
  <cp:revision>1</cp:revision>
  <dc:title>Copy of Beige and Orange Modern Adventure Travel Article A4 Document</dc:title>
</cp:coreProperties>
</file>